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74" r:id="rId2"/>
  </p:sldMasterIdLst>
  <p:sldIdLst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60"/>
  </p:normalViewPr>
  <p:slideViewPr>
    <p:cSldViewPr snapToGrid="0">
      <p:cViewPr varScale="1">
        <p:scale>
          <a:sx n="68" d="100"/>
          <a:sy n="68" d="100"/>
        </p:scale>
        <p:origin x="3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55AC1-BA8B-96A0-C252-EE7722DE3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28E38-C682-373D-79A3-2775B6C45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3FF12-132C-1946-A035-88098BE57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4FA27-DE32-2884-40F3-6D1E46FEB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D4C0E-DE45-3859-B59D-A23FF2EB9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482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F18BE-F1EA-DC69-B6CA-E28E972DC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3BC6F9-FC07-1DAF-9C28-BBD79182D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37449-663F-C061-8C6F-EE58EB26C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EEF5A-B120-CB98-D44C-2D063C57E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65841-AEFC-7005-0F9C-E9E1B472F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806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83CC9D-E9D9-D3E9-AD79-E38FA071C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07A696-7171-7530-A549-CC4647B277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F3073-FA3A-BFD4-9724-F60E8CA3B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5FA06-76D5-8C98-1D7B-40CA77ECB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DFCA9-91F7-83CF-EA1E-4A763C700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081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EE86D81-C203-32B2-0AA9-E51B8EF8C60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05650" y="5264150"/>
            <a:ext cx="2168525" cy="666750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07C8AF-B837-8841-FE61-F5F41E6FAD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744" y="4953000"/>
            <a:ext cx="1760235" cy="99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575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9866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2178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0398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667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053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6418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381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5B7BE-D3E5-8B6F-39FB-04E8A6863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E003F-DFB7-F0C5-CA65-685013AD7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61A99-7776-F95B-B4C2-B4E749DFD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09899-85A6-2650-AD5F-3E111F665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AF231-8EEA-C3F3-A9BF-4E78EF6C3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251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078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08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69378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5693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308625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3909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4139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618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1EC4E-2266-4249-09DA-BBA3D9563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6600" b="1">
                <a:solidFill>
                  <a:srgbClr val="FF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42797-B96B-9138-F0D1-4F88E55BA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5382E6-241D-847E-DFC9-4AA885EF3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80382C-0EA3-F55A-7983-C18568103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1FEA51-0C29-D2F5-9DF2-A05DABF7BE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989" y="4151130"/>
            <a:ext cx="3093719" cy="174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9636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23B41-4303-0DF9-FCD6-553C5075D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9575DA-D4FD-2E9C-66BA-0738D7C83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EE3831-CF23-11C5-CAB2-BBD025D8E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C9AE9F-FFD8-5626-98C8-ED89F778A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827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68A08-9148-3ADF-2DD3-641CF3D34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EFBBD-3A84-C371-61AA-8480AA63B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E32B4-7DF3-3834-C591-EC06C03AF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085F3-2E03-46B8-16F9-6127E9B4B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1964F-E5B2-A9FD-872A-977781BB2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00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8DD77-55CE-F8E3-8779-6BABB43B2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FDEC5-1137-15DF-5C80-118A55F76C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5D07D5-FC45-F7CC-7B0F-3716BBAC5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002CEF-2729-DEC2-74FF-256B0F8F1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797D2B-3FEE-3B6A-E5C4-03AAC9BD8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33BAE-E671-80B4-6F2D-765CFFECF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285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22D81-F284-062E-19F2-4282DC752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CF5979-5332-DBF0-BCB7-AA301BF332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9890E-A009-A840-ED1A-0B06706BA9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82C22A-6F78-EA66-B89C-44514D9D0D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B96C3F-9BF4-C82E-E2BA-B5C34A07DA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E4528F-1FA3-AAC1-93A8-9C6808D15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1C3E71-6CA7-2C5A-E72B-03A3BF91C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3BCC11-3A9F-306D-5553-A3CCC3286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708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6CCDC-4EE5-5313-121B-290A68D41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19936A-95D2-F7FC-9E58-6080762C8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409F20-1BCB-2014-A974-65A9D686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02B165-FC79-E9A2-73DB-28191F4E4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693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D81726-CF62-C9C8-70EF-545DDDA86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0E06BF-F7EC-0BBA-9172-6A0723402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B408B7-2E15-D5A6-F453-AEC54EC20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8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A3E9A-EE28-CAC8-383A-80378E03B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B5614-382B-B801-15B9-23A42BFFA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E93820-57D3-6800-C417-C569FDF457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5B4DD4-89ED-E794-6B0E-F1EF071D5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4669D7-355A-8142-3BA9-ECD78C297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0935C1-89AF-5F85-8F1A-FC9ECC315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317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314EB-6E20-0118-0372-0A5569EC8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B18780-AD18-B347-161A-DD0931425D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949BAA-CB4F-0CC4-43EB-58FD3FB5F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2B1CE1-6D4C-666A-278C-9B0720E47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59EA3-8F33-A4BD-055A-295204ABF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562D2F-9FC9-8F90-949D-162E4C8E0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90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FBB037-DD2D-89C9-E750-78629344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379946-F1E5-8768-DD72-A19EA79BA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2DA13-15B4-6025-CF50-D79D676399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31A96E-FC2C-454A-8F07-98F478669937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8384A-F9BC-045A-00D3-FD3152F5DF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434D9-8938-0915-B4A7-02B2F5858C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4647DB-EC2D-41BB-843B-9647A3E756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011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CCB479-786A-4E0D-AB2B-5BEAB35A330A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12144B7-9A47-4E42-BA97-3A06CF6F105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0935AE-496C-7909-48E0-4682EADCCFF9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6097" y="4978399"/>
            <a:ext cx="1808336" cy="101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552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60" r:id="rId17"/>
    <p:sldLayoutId id="2147483673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CED7E-2C80-1813-B008-740C277E4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Hello hello can you hear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070C3-8CFB-F1EE-8014-E2ED699C8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373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6D549E-1586-35F9-5FC6-324F753C7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Hello hello can you hear me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F1BE7F-B760-26F9-55C1-8B298FAAACA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3D746F-AA6D-D4E4-BF06-0B1F49AFFC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61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2500DF-9635-BF4D-F4F7-9C646C488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Hello hello can you hear me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FAEEDB-8AED-1C17-3FDF-8AD30DC59D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D57E6B-7D02-A220-844F-08EBD4707D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28573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acet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 2007 - 201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ilk Glass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18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Wingdings 3</vt:lpstr>
      <vt:lpstr>Custom Design</vt:lpstr>
      <vt:lpstr>Facet</vt:lpstr>
      <vt:lpstr>Hello hello can you hear me</vt:lpstr>
      <vt:lpstr>Hello hello can you hear me</vt:lpstr>
      <vt:lpstr>Hello hello can you hear 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C. nheha</dc:creator>
  <cp:lastModifiedBy>C. nheha</cp:lastModifiedBy>
  <cp:revision>1</cp:revision>
  <dcterms:created xsi:type="dcterms:W3CDTF">2025-09-30T00:57:38Z</dcterms:created>
  <dcterms:modified xsi:type="dcterms:W3CDTF">2025-09-30T00:58:56Z</dcterms:modified>
</cp:coreProperties>
</file>

<file path=docProps/thumbnail.jpeg>
</file>